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7556500" cy="10693400"/>
  <p:notesSz cx="6794500" cy="9931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522"/>
    <a:srgbClr val="992742"/>
    <a:srgbClr val="A50021"/>
    <a:srgbClr val="8D7966"/>
    <a:srgbClr val="C4BD97"/>
    <a:srgbClr val="4A452A"/>
    <a:srgbClr val="948A54"/>
    <a:srgbClr val="3F3E3E"/>
    <a:srgbClr val="CCF927"/>
    <a:srgbClr val="FC9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1" autoAdjust="0"/>
    <p:restoredTop sz="94104" autoAdjust="0"/>
  </p:normalViewPr>
  <p:slideViewPr>
    <p:cSldViewPr>
      <p:cViewPr>
        <p:scale>
          <a:sx n="126" d="100"/>
          <a:sy n="126" d="100"/>
        </p:scale>
        <p:origin x="586" y="-505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Lourenço" userId="c00f5e77-d52c-4eaf-8ea0-2bffff56e66f" providerId="ADAL" clId="{7F25CFA3-641F-4DE9-8A8D-8F6B20809F0B}"/>
    <pc:docChg chg="modSld">
      <pc:chgData name="Mariana Lourenço" userId="c00f5e77-d52c-4eaf-8ea0-2bffff56e66f" providerId="ADAL" clId="{7F25CFA3-641F-4DE9-8A8D-8F6B20809F0B}" dt="2024-10-22T11:53:40.399" v="7" actId="20577"/>
      <pc:docMkLst>
        <pc:docMk/>
      </pc:docMkLst>
      <pc:sldChg chg="modSp mod">
        <pc:chgData name="Mariana Lourenço" userId="c00f5e77-d52c-4eaf-8ea0-2bffff56e66f" providerId="ADAL" clId="{7F25CFA3-641F-4DE9-8A8D-8F6B20809F0B}" dt="2024-10-22T11:53:40.399" v="7" actId="20577"/>
        <pc:sldMkLst>
          <pc:docMk/>
          <pc:sldMk cId="3015279466" sldId="262"/>
        </pc:sldMkLst>
      </pc:sldChg>
    </pc:docChg>
  </pc:docChgLst>
  <pc:docChgLst>
    <pc:chgData name="Mariana Lourenço" userId="c00f5e77-d52c-4eaf-8ea0-2bffff56e66f" providerId="ADAL" clId="{D4B0727F-C8D3-40E6-8C74-BC1115012AB6}"/>
    <pc:docChg chg="undo custSel modSld">
      <pc:chgData name="Mariana Lourenço" userId="c00f5e77-d52c-4eaf-8ea0-2bffff56e66f" providerId="ADAL" clId="{D4B0727F-C8D3-40E6-8C74-BC1115012AB6}" dt="2025-02-05T17:49:46.033" v="562" actId="20577"/>
      <pc:docMkLst>
        <pc:docMk/>
      </pc:docMkLst>
      <pc:sldChg chg="modSp mod">
        <pc:chgData name="Mariana Lourenço" userId="c00f5e77-d52c-4eaf-8ea0-2bffff56e66f" providerId="ADAL" clId="{D4B0727F-C8D3-40E6-8C74-BC1115012AB6}" dt="2025-02-05T12:35:19.941" v="286" actId="1035"/>
        <pc:sldMkLst>
          <pc:docMk/>
          <pc:sldMk cId="1461395949" sldId="261"/>
        </pc:sldMkLst>
        <pc:spChg chg="mod">
          <ac:chgData name="Mariana Lourenço" userId="c00f5e77-d52c-4eaf-8ea0-2bffff56e66f" providerId="ADAL" clId="{D4B0727F-C8D3-40E6-8C74-BC1115012AB6}" dt="2025-01-25T11:24:13.331" v="2" actId="14100"/>
          <ac:spMkLst>
            <pc:docMk/>
            <pc:sldMk cId="1461395949" sldId="261"/>
            <ac:spMk id="55" creationId="{D7A531A1-85FC-F04D-9876-63BA0969108A}"/>
          </ac:spMkLst>
        </pc:spChg>
        <pc:spChg chg="mod">
          <ac:chgData name="Mariana Lourenço" userId="c00f5e77-d52c-4eaf-8ea0-2bffff56e66f" providerId="ADAL" clId="{D4B0727F-C8D3-40E6-8C74-BC1115012AB6}" dt="2025-02-05T12:34:19.629" v="244" actId="1076"/>
          <ac:spMkLst>
            <pc:docMk/>
            <pc:sldMk cId="1461395949" sldId="261"/>
            <ac:spMk id="61" creationId="{283D438D-9503-9E4A-BA13-07F2E3F0AFDB}"/>
          </ac:spMkLst>
        </pc:spChg>
        <pc:spChg chg="mod">
          <ac:chgData name="Mariana Lourenço" userId="c00f5e77-d52c-4eaf-8ea0-2bffff56e66f" providerId="ADAL" clId="{D4B0727F-C8D3-40E6-8C74-BC1115012AB6}" dt="2025-02-05T12:34:31.717" v="248" actId="20577"/>
          <ac:spMkLst>
            <pc:docMk/>
            <pc:sldMk cId="1461395949" sldId="261"/>
            <ac:spMk id="72" creationId="{4D0DF7BF-0E61-9E4A-8537-6F7C4421B8A4}"/>
          </ac:spMkLst>
        </pc:spChg>
        <pc:spChg chg="mod">
          <ac:chgData name="Mariana Lourenço" userId="c00f5e77-d52c-4eaf-8ea0-2bffff56e66f" providerId="ADAL" clId="{D4B0727F-C8D3-40E6-8C74-BC1115012AB6}" dt="2025-02-05T12:34:34.845" v="252" actId="20577"/>
          <ac:spMkLst>
            <pc:docMk/>
            <pc:sldMk cId="1461395949" sldId="261"/>
            <ac:spMk id="73" creationId="{7D045A99-BB62-E34D-9EC9-F0A3DF0F3223}"/>
          </ac:spMkLst>
        </pc:spChg>
        <pc:spChg chg="mod">
          <ac:chgData name="Mariana Lourenço" userId="c00f5e77-d52c-4eaf-8ea0-2bffff56e66f" providerId="ADAL" clId="{D4B0727F-C8D3-40E6-8C74-BC1115012AB6}" dt="2025-02-05T12:35:15.332" v="285" actId="1036"/>
          <ac:spMkLst>
            <pc:docMk/>
            <pc:sldMk cId="1461395949" sldId="261"/>
            <ac:spMk id="77" creationId="{C531C8D2-CAFC-8245-94EC-421B0B8FEB12}"/>
          </ac:spMkLst>
        </pc:spChg>
        <pc:spChg chg="mod">
          <ac:chgData name="Mariana Lourenço" userId="c00f5e77-d52c-4eaf-8ea0-2bffff56e66f" providerId="ADAL" clId="{D4B0727F-C8D3-40E6-8C74-BC1115012AB6}" dt="2025-02-05T12:35:19.941" v="286" actId="1035"/>
          <ac:spMkLst>
            <pc:docMk/>
            <pc:sldMk cId="1461395949" sldId="261"/>
            <ac:spMk id="79" creationId="{EA4663F4-5EE3-ED4F-8CA9-D1D46CCF57D1}"/>
          </ac:spMkLst>
        </pc:spChg>
        <pc:spChg chg="mod">
          <ac:chgData name="Mariana Lourenço" userId="c00f5e77-d52c-4eaf-8ea0-2bffff56e66f" providerId="ADAL" clId="{D4B0727F-C8D3-40E6-8C74-BC1115012AB6}" dt="2025-02-05T12:34:28.507" v="246" actId="1076"/>
          <ac:spMkLst>
            <pc:docMk/>
            <pc:sldMk cId="1461395949" sldId="261"/>
            <ac:spMk id="80" creationId="{84CCA936-4015-064A-BD3D-9AEC9ECBA4FC}"/>
          </ac:spMkLst>
        </pc:spChg>
        <pc:spChg chg="mod">
          <ac:chgData name="Mariana Lourenço" userId="c00f5e77-d52c-4eaf-8ea0-2bffff56e66f" providerId="ADAL" clId="{D4B0727F-C8D3-40E6-8C74-BC1115012AB6}" dt="2025-02-05T12:34:23.294" v="245" actId="1076"/>
          <ac:spMkLst>
            <pc:docMk/>
            <pc:sldMk cId="1461395949" sldId="261"/>
            <ac:spMk id="81" creationId="{1B1F6E4B-7812-1F4B-AE03-F910211960FB}"/>
          </ac:spMkLst>
        </pc:spChg>
      </pc:sldChg>
      <pc:sldChg chg="addSp delSp modSp mod">
        <pc:chgData name="Mariana Lourenço" userId="c00f5e77-d52c-4eaf-8ea0-2bffff56e66f" providerId="ADAL" clId="{D4B0727F-C8D3-40E6-8C74-BC1115012AB6}" dt="2025-02-05T17:49:46.033" v="562" actId="20577"/>
        <pc:sldMkLst>
          <pc:docMk/>
          <pc:sldMk cId="3015279466" sldId="262"/>
        </pc:sldMkLst>
        <pc:spChg chg="add mod">
          <ac:chgData name="Mariana Lourenço" userId="c00f5e77-d52c-4eaf-8ea0-2bffff56e66f" providerId="ADAL" clId="{D4B0727F-C8D3-40E6-8C74-BC1115012AB6}" dt="2025-02-05T12:48:50.066" v="477" actId="1076"/>
          <ac:spMkLst>
            <pc:docMk/>
            <pc:sldMk cId="3015279466" sldId="262"/>
            <ac:spMk id="2" creationId="{55BB129C-5728-E01B-292B-04FBB2138482}"/>
          </ac:spMkLst>
        </pc:spChg>
        <pc:spChg chg="mod">
          <ac:chgData name="Mariana Lourenço" userId="c00f5e77-d52c-4eaf-8ea0-2bffff56e66f" providerId="ADAL" clId="{D4B0727F-C8D3-40E6-8C74-BC1115012AB6}" dt="2025-02-05T12:49:13.575" v="483" actId="1037"/>
          <ac:spMkLst>
            <pc:docMk/>
            <pc:sldMk cId="3015279466" sldId="262"/>
            <ac:spMk id="17" creationId="{750BD088-9308-CB46-8734-0A256F89C58B}"/>
          </ac:spMkLst>
        </pc:spChg>
        <pc:spChg chg="mod">
          <ac:chgData name="Mariana Lourenço" userId="c00f5e77-d52c-4eaf-8ea0-2bffff56e66f" providerId="ADAL" clId="{D4B0727F-C8D3-40E6-8C74-BC1115012AB6}" dt="2025-02-05T12:48:55.370" v="478" actId="1076"/>
          <ac:spMkLst>
            <pc:docMk/>
            <pc:sldMk cId="3015279466" sldId="262"/>
            <ac:spMk id="25" creationId="{6FEE4703-2776-F047-A763-1A25EE797BAA}"/>
          </ac:spMkLst>
        </pc:spChg>
        <pc:spChg chg="mod">
          <ac:chgData name="Mariana Lourenço" userId="c00f5e77-d52c-4eaf-8ea0-2bffff56e66f" providerId="ADAL" clId="{D4B0727F-C8D3-40E6-8C74-BC1115012AB6}" dt="2025-02-05T12:47:59.514" v="469" actId="1035"/>
          <ac:spMkLst>
            <pc:docMk/>
            <pc:sldMk cId="3015279466" sldId="262"/>
            <ac:spMk id="35" creationId="{A0567278-9E69-445E-846A-AD1BD93B83C3}"/>
          </ac:spMkLst>
        </pc:spChg>
        <pc:spChg chg="mod">
          <ac:chgData name="Mariana Lourenço" userId="c00f5e77-d52c-4eaf-8ea0-2bffff56e66f" providerId="ADAL" clId="{D4B0727F-C8D3-40E6-8C74-BC1115012AB6}" dt="2025-02-05T12:47:40.699" v="466" actId="1035"/>
          <ac:spMkLst>
            <pc:docMk/>
            <pc:sldMk cId="3015279466" sldId="262"/>
            <ac:spMk id="42" creationId="{8764534A-08EB-4D82-831E-A7E4A158B5CA}"/>
          </ac:spMkLst>
        </pc:spChg>
        <pc:spChg chg="mod">
          <ac:chgData name="Mariana Lourenço" userId="c00f5e77-d52c-4eaf-8ea0-2bffff56e66f" providerId="ADAL" clId="{D4B0727F-C8D3-40E6-8C74-BC1115012AB6}" dt="2025-02-05T12:47:20.434" v="462" actId="14100"/>
          <ac:spMkLst>
            <pc:docMk/>
            <pc:sldMk cId="3015279466" sldId="262"/>
            <ac:spMk id="56" creationId="{785E100B-7BE5-4F64-A16D-2586A655D515}"/>
          </ac:spMkLst>
        </pc:spChg>
        <pc:spChg chg="mod">
          <ac:chgData name="Mariana Lourenço" userId="c00f5e77-d52c-4eaf-8ea0-2bffff56e66f" providerId="ADAL" clId="{D4B0727F-C8D3-40E6-8C74-BC1115012AB6}" dt="2025-02-05T12:47:02.491" v="459" actId="1036"/>
          <ac:spMkLst>
            <pc:docMk/>
            <pc:sldMk cId="3015279466" sldId="262"/>
            <ac:spMk id="59" creationId="{9C44FFAD-BD0A-49BA-90A2-DA8C8803C738}"/>
          </ac:spMkLst>
        </pc:spChg>
        <pc:spChg chg="mod">
          <ac:chgData name="Mariana Lourenço" userId="c00f5e77-d52c-4eaf-8ea0-2bffff56e66f" providerId="ADAL" clId="{D4B0727F-C8D3-40E6-8C74-BC1115012AB6}" dt="2025-02-05T12:48:11.540" v="470" actId="14100"/>
          <ac:spMkLst>
            <pc:docMk/>
            <pc:sldMk cId="3015279466" sldId="262"/>
            <ac:spMk id="62" creationId="{8DF831A8-D6AD-4FD1-9830-C8BD04C4C3E4}"/>
          </ac:spMkLst>
        </pc:spChg>
        <pc:graphicFrameChg chg="mod modGraphic">
          <ac:chgData name="Mariana Lourenço" userId="c00f5e77-d52c-4eaf-8ea0-2bffff56e66f" providerId="ADAL" clId="{D4B0727F-C8D3-40E6-8C74-BC1115012AB6}" dt="2025-02-05T17:13:10.096" v="546" actId="1038"/>
          <ac:graphicFrameMkLst>
            <pc:docMk/>
            <pc:sldMk cId="3015279466" sldId="262"/>
            <ac:graphicFrameMk id="19" creationId="{20BB7415-7009-46AF-BD68-6B5631A6940E}"/>
          </ac:graphicFrameMkLst>
        </pc:graphicFrameChg>
        <pc:graphicFrameChg chg="mod modGraphic">
          <ac:chgData name="Mariana Lourenço" userId="c00f5e77-d52c-4eaf-8ea0-2bffff56e66f" providerId="ADAL" clId="{D4B0727F-C8D3-40E6-8C74-BC1115012AB6}" dt="2025-02-05T17:11:17.469" v="503" actId="20577"/>
          <ac:graphicFrameMkLst>
            <pc:docMk/>
            <pc:sldMk cId="3015279466" sldId="262"/>
            <ac:graphicFrameMk id="20" creationId="{CEFA9E1D-3DF5-4C1E-81AA-E07EB15F2D07}"/>
          </ac:graphicFrameMkLst>
        </pc:graphicFrameChg>
        <pc:graphicFrameChg chg="mod modGraphic">
          <ac:chgData name="Mariana Lourenço" userId="c00f5e77-d52c-4eaf-8ea0-2bffff56e66f" providerId="ADAL" clId="{D4B0727F-C8D3-40E6-8C74-BC1115012AB6}" dt="2025-02-05T17:11:29.798" v="512" actId="20577"/>
          <ac:graphicFrameMkLst>
            <pc:docMk/>
            <pc:sldMk cId="3015279466" sldId="262"/>
            <ac:graphicFrameMk id="22" creationId="{6F7CDE07-94B8-4364-B104-4AF03A8A1C53}"/>
          </ac:graphicFrameMkLst>
        </pc:graphicFrameChg>
        <pc:graphicFrameChg chg="mod modGraphic">
          <ac:chgData name="Mariana Lourenço" userId="c00f5e77-d52c-4eaf-8ea0-2bffff56e66f" providerId="ADAL" clId="{D4B0727F-C8D3-40E6-8C74-BC1115012AB6}" dt="2025-02-05T17:49:46.033" v="562" actId="20577"/>
          <ac:graphicFrameMkLst>
            <pc:docMk/>
            <pc:sldMk cId="3015279466" sldId="262"/>
            <ac:graphicFrameMk id="23" creationId="{8D71CEF0-5C1B-4590-815E-545D2E5B6BDD}"/>
          </ac:graphicFrameMkLst>
        </pc:graphicFrameChg>
        <pc:graphicFrameChg chg="mod modGraphic">
          <ac:chgData name="Mariana Lourenço" userId="c00f5e77-d52c-4eaf-8ea0-2bffff56e66f" providerId="ADAL" clId="{D4B0727F-C8D3-40E6-8C74-BC1115012AB6}" dt="2025-02-05T17:12:45.318" v="545" actId="20577"/>
          <ac:graphicFrameMkLst>
            <pc:docMk/>
            <pc:sldMk cId="3015279466" sldId="262"/>
            <ac:graphicFrameMk id="64" creationId="{B954A630-7FB7-4E01-BB4F-4E2D18AC3CD3}"/>
          </ac:graphicFrameMkLst>
        </pc:graphicFrameChg>
      </pc:sldChg>
    </pc:docChg>
  </pc:docChgLst>
  <pc:docChgLst>
    <pc:chgData name="Mariana Lourenço" userId="c00f5e77-d52c-4eaf-8ea0-2bffff56e66f" providerId="ADAL" clId="{296F027F-97FE-4E0F-812E-CCC038771C0F}"/>
    <pc:docChg chg="modSld">
      <pc:chgData name="Mariana Lourenço" userId="c00f5e77-d52c-4eaf-8ea0-2bffff56e66f" providerId="ADAL" clId="{296F027F-97FE-4E0F-812E-CCC038771C0F}" dt="2025-04-12T09:26:07.238" v="43" actId="20577"/>
      <pc:docMkLst>
        <pc:docMk/>
      </pc:docMkLst>
      <pc:sldChg chg="modSp mod">
        <pc:chgData name="Mariana Lourenço" userId="c00f5e77-d52c-4eaf-8ea0-2bffff56e66f" providerId="ADAL" clId="{296F027F-97FE-4E0F-812E-CCC038771C0F}" dt="2025-04-12T09:25:43.811" v="12" actId="20577"/>
        <pc:sldMkLst>
          <pc:docMk/>
          <pc:sldMk cId="1461395949" sldId="261"/>
        </pc:sldMkLst>
        <pc:spChg chg="mod">
          <ac:chgData name="Mariana Lourenço" userId="c00f5e77-d52c-4eaf-8ea0-2bffff56e66f" providerId="ADAL" clId="{296F027F-97FE-4E0F-812E-CCC038771C0F}" dt="2025-04-12T09:25:43.811" v="12" actId="20577"/>
          <ac:spMkLst>
            <pc:docMk/>
            <pc:sldMk cId="1461395949" sldId="261"/>
            <ac:spMk id="81" creationId="{1B1F6E4B-7812-1F4B-AE03-F910211960FB}"/>
          </ac:spMkLst>
        </pc:spChg>
      </pc:sldChg>
      <pc:sldChg chg="modSp mod">
        <pc:chgData name="Mariana Lourenço" userId="c00f5e77-d52c-4eaf-8ea0-2bffff56e66f" providerId="ADAL" clId="{296F027F-97FE-4E0F-812E-CCC038771C0F}" dt="2025-04-12T09:26:07.238" v="43" actId="20577"/>
        <pc:sldMkLst>
          <pc:docMk/>
          <pc:sldMk cId="3015279466" sldId="262"/>
        </pc:sldMkLst>
        <pc:graphicFrameChg chg="modGraphic">
          <ac:chgData name="Mariana Lourenço" userId="c00f5e77-d52c-4eaf-8ea0-2bffff56e66f" providerId="ADAL" clId="{296F027F-97FE-4E0F-812E-CCC038771C0F}" dt="2025-04-12T09:26:00.531" v="37" actId="20577"/>
          <ac:graphicFrameMkLst>
            <pc:docMk/>
            <pc:sldMk cId="3015279466" sldId="262"/>
            <ac:graphicFrameMk id="23" creationId="{8D71CEF0-5C1B-4590-815E-545D2E5B6BDD}"/>
          </ac:graphicFrameMkLst>
        </pc:graphicFrameChg>
        <pc:graphicFrameChg chg="modGraphic">
          <ac:chgData name="Mariana Lourenço" userId="c00f5e77-d52c-4eaf-8ea0-2bffff56e66f" providerId="ADAL" clId="{296F027F-97FE-4E0F-812E-CCC038771C0F}" dt="2025-04-12T09:26:07.238" v="43" actId="20577"/>
          <ac:graphicFrameMkLst>
            <pc:docMk/>
            <pc:sldMk cId="3015279466" sldId="262"/>
            <ac:graphicFrameMk id="64" creationId="{B954A630-7FB7-4E01-BB4F-4E2D18AC3CD3}"/>
          </ac:graphicFrameMkLst>
        </pc:graphicFrameChg>
      </pc:sldChg>
    </pc:docChg>
  </pc:docChgLst>
  <pc:docChgLst>
    <pc:chgData name="Mariana Lourenço" userId="c00f5e77-d52c-4eaf-8ea0-2bffff56e66f" providerId="ADAL" clId="{4D993BBC-1BA1-41DB-B468-A9CD61136024}"/>
    <pc:docChg chg="custSel modSld">
      <pc:chgData name="Mariana Lourenço" userId="c00f5e77-d52c-4eaf-8ea0-2bffff56e66f" providerId="ADAL" clId="{4D993BBC-1BA1-41DB-B468-A9CD61136024}" dt="2025-02-17T10:10:04.592" v="10" actId="1035"/>
      <pc:docMkLst>
        <pc:docMk/>
      </pc:docMkLst>
      <pc:sldChg chg="addSp delSp modSp mod">
        <pc:chgData name="Mariana Lourenço" userId="c00f5e77-d52c-4eaf-8ea0-2bffff56e66f" providerId="ADAL" clId="{4D993BBC-1BA1-41DB-B468-A9CD61136024}" dt="2025-02-17T10:09:36.348" v="8" actId="1036"/>
        <pc:sldMkLst>
          <pc:docMk/>
          <pc:sldMk cId="1461395949" sldId="261"/>
        </pc:sldMkLst>
        <pc:spChg chg="mod">
          <ac:chgData name="Mariana Lourenço" userId="c00f5e77-d52c-4eaf-8ea0-2bffff56e66f" providerId="ADAL" clId="{4D993BBC-1BA1-41DB-B468-A9CD61136024}" dt="2025-02-17T10:09:36.348" v="8" actId="1036"/>
          <ac:spMkLst>
            <pc:docMk/>
            <pc:sldMk cId="1461395949" sldId="261"/>
            <ac:spMk id="53" creationId="{C8B1487B-4A25-D441-BB42-4B76F3213B4B}"/>
          </ac:spMkLst>
        </pc:spChg>
        <pc:picChg chg="add mod">
          <ac:chgData name="Mariana Lourenço" userId="c00f5e77-d52c-4eaf-8ea0-2bffff56e66f" providerId="ADAL" clId="{4D993BBC-1BA1-41DB-B468-A9CD61136024}" dt="2025-02-07T12:54:08.543" v="1"/>
          <ac:picMkLst>
            <pc:docMk/>
            <pc:sldMk cId="1461395949" sldId="261"/>
            <ac:picMk id="3" creationId="{EED31B7A-DF2D-9EA3-1F7A-1D54EC988F11}"/>
          </ac:picMkLst>
        </pc:picChg>
      </pc:sldChg>
      <pc:sldChg chg="addSp delSp modSp mod">
        <pc:chgData name="Mariana Lourenço" userId="c00f5e77-d52c-4eaf-8ea0-2bffff56e66f" providerId="ADAL" clId="{4D993BBC-1BA1-41DB-B468-A9CD61136024}" dt="2025-02-17T10:10:04.592" v="10" actId="1035"/>
        <pc:sldMkLst>
          <pc:docMk/>
          <pc:sldMk cId="3015279466" sldId="262"/>
        </pc:sldMkLst>
        <pc:spChg chg="mod">
          <ac:chgData name="Mariana Lourenço" userId="c00f5e77-d52c-4eaf-8ea0-2bffff56e66f" providerId="ADAL" clId="{4D993BBC-1BA1-41DB-B468-A9CD61136024}" dt="2025-02-17T10:10:04.592" v="10" actId="1035"/>
          <ac:spMkLst>
            <pc:docMk/>
            <pc:sldMk cId="3015279466" sldId="262"/>
            <ac:spMk id="59" creationId="{9C44FFAD-BD0A-49BA-90A2-DA8C8803C738}"/>
          </ac:spMkLst>
        </pc:spChg>
        <pc:picChg chg="add mod">
          <ac:chgData name="Mariana Lourenço" userId="c00f5e77-d52c-4eaf-8ea0-2bffff56e66f" providerId="ADAL" clId="{4D993BBC-1BA1-41DB-B468-A9CD61136024}" dt="2025-02-07T12:54:45.980" v="6" actId="14100"/>
          <ac:picMkLst>
            <pc:docMk/>
            <pc:sldMk cId="3015279466" sldId="262"/>
            <ac:picMk id="3" creationId="{4A107B1B-4CD6-8720-2754-495CABD3646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tângulo 33">
            <a:extLst>
              <a:ext uri="{FF2B5EF4-FFF2-40B4-BE49-F238E27FC236}">
                <a16:creationId xmlns:a16="http://schemas.microsoft.com/office/drawing/2014/main" id="{BDA68DAB-BC35-3E46-8902-A99DB57F7696}"/>
              </a:ext>
            </a:extLst>
          </p:cNvPr>
          <p:cNvSpPr/>
          <p:nvPr/>
        </p:nvSpPr>
        <p:spPr>
          <a:xfrm>
            <a:off x="555364" y="4027157"/>
            <a:ext cx="2083435" cy="19095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3" name="Retângulo 6">
            <a:extLst>
              <a:ext uri="{FF2B5EF4-FFF2-40B4-BE49-F238E27FC236}">
                <a16:creationId xmlns:a16="http://schemas.microsoft.com/office/drawing/2014/main" id="{C8B1487B-4A25-D441-BB42-4B76F3213B4B}"/>
              </a:ext>
            </a:extLst>
          </p:cNvPr>
          <p:cNvSpPr/>
          <p:nvPr/>
        </p:nvSpPr>
        <p:spPr>
          <a:xfrm>
            <a:off x="546327" y="1881167"/>
            <a:ext cx="2083435" cy="194153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5" name="CaixaDeTexto 28">
            <a:extLst>
              <a:ext uri="{FF2B5EF4-FFF2-40B4-BE49-F238E27FC236}">
                <a16:creationId xmlns:a16="http://schemas.microsoft.com/office/drawing/2014/main" id="{D7A531A1-85FC-F04D-9876-63BA0969108A}"/>
              </a:ext>
            </a:extLst>
          </p:cNvPr>
          <p:cNvSpPr txBox="1"/>
          <p:nvPr/>
        </p:nvSpPr>
        <p:spPr>
          <a:xfrm>
            <a:off x="2591097" y="6152579"/>
            <a:ext cx="2406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rgbClr val="C00000"/>
                </a:solidFill>
                <a:latin typeface="DobraSlab Book" panose="02000506040000020004" pitchFamily="50" charset="0"/>
              </a:rPr>
              <a:t>APERITIVOS </a:t>
            </a:r>
            <a:r>
              <a:rPr lang="pt-PT" sz="2000" dirty="0">
                <a:solidFill>
                  <a:srgbClr val="C00000"/>
                </a:solidFill>
                <a:latin typeface="DobraSlab Book" panose="02000506040000020004" pitchFamily="50" charset="0"/>
              </a:rPr>
              <a:t>SNACKS</a:t>
            </a:r>
          </a:p>
        </p:txBody>
      </p:sp>
      <p:sp>
        <p:nvSpPr>
          <p:cNvPr id="56" name="Retângulo 47">
            <a:extLst>
              <a:ext uri="{FF2B5EF4-FFF2-40B4-BE49-F238E27FC236}">
                <a16:creationId xmlns:a16="http://schemas.microsoft.com/office/drawing/2014/main" id="{F116A6D3-8910-544D-8EF2-1170B9F912E4}"/>
              </a:ext>
            </a:extLst>
          </p:cNvPr>
          <p:cNvSpPr/>
          <p:nvPr/>
        </p:nvSpPr>
        <p:spPr>
          <a:xfrm>
            <a:off x="2701233" y="1863935"/>
            <a:ext cx="2083435" cy="1933015"/>
          </a:xfrm>
          <a:prstGeom prst="rect">
            <a:avLst/>
          </a:prstGeom>
          <a:solidFill>
            <a:srgbClr val="8D7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DobraSlab Book" panose="02000506040000020004" pitchFamily="50" charset="0"/>
            </a:endParaRPr>
          </a:p>
        </p:txBody>
      </p:sp>
      <p:sp>
        <p:nvSpPr>
          <p:cNvPr id="58" name="Retângulo 51">
            <a:extLst>
              <a:ext uri="{FF2B5EF4-FFF2-40B4-BE49-F238E27FC236}">
                <a16:creationId xmlns:a16="http://schemas.microsoft.com/office/drawing/2014/main" id="{74FE2EC3-3843-A74F-8FA8-F7489C605448}"/>
              </a:ext>
            </a:extLst>
          </p:cNvPr>
          <p:cNvSpPr/>
          <p:nvPr/>
        </p:nvSpPr>
        <p:spPr>
          <a:xfrm>
            <a:off x="4872685" y="1854521"/>
            <a:ext cx="2083435" cy="19330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9" name="Retângulo 64">
            <a:extLst>
              <a:ext uri="{FF2B5EF4-FFF2-40B4-BE49-F238E27FC236}">
                <a16:creationId xmlns:a16="http://schemas.microsoft.com/office/drawing/2014/main" id="{62BB9FF7-5BF8-454F-9B66-0D0D4D596DAE}"/>
              </a:ext>
            </a:extLst>
          </p:cNvPr>
          <p:cNvSpPr/>
          <p:nvPr/>
        </p:nvSpPr>
        <p:spPr>
          <a:xfrm>
            <a:off x="4868045" y="4027206"/>
            <a:ext cx="2101911" cy="1909552"/>
          </a:xfrm>
          <a:prstGeom prst="rect">
            <a:avLst/>
          </a:prstGeom>
          <a:solidFill>
            <a:srgbClr val="632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60" name="Retângulo 33">
            <a:extLst>
              <a:ext uri="{FF2B5EF4-FFF2-40B4-BE49-F238E27FC236}">
                <a16:creationId xmlns:a16="http://schemas.microsoft.com/office/drawing/2014/main" id="{12733D9A-6BD7-E044-8ED6-C6D736FA6177}"/>
              </a:ext>
            </a:extLst>
          </p:cNvPr>
          <p:cNvSpPr/>
          <p:nvPr/>
        </p:nvSpPr>
        <p:spPr>
          <a:xfrm>
            <a:off x="2711369" y="4027157"/>
            <a:ext cx="2083435" cy="1909552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61" name="Caixa de Texto 9">
            <a:extLst>
              <a:ext uri="{FF2B5EF4-FFF2-40B4-BE49-F238E27FC236}">
                <a16:creationId xmlns:a16="http://schemas.microsoft.com/office/drawing/2014/main" id="{283D438D-9503-9E4A-BA13-07F2E3F0AFDB}"/>
              </a:ext>
            </a:extLst>
          </p:cNvPr>
          <p:cNvSpPr txBox="1"/>
          <p:nvPr/>
        </p:nvSpPr>
        <p:spPr>
          <a:xfrm>
            <a:off x="4913247" y="4462345"/>
            <a:ext cx="2083435" cy="143819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CENTURY </a:t>
            </a:r>
          </a:p>
          <a:p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CENTURY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10Y OLD BARROS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20Y OLD CÁLEM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30Y OLD KOPKE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40Y OLD BURMESTER</a:t>
            </a: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50Y OLD KOPKE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CaixaDeTexto 60">
            <a:extLst>
              <a:ext uri="{FF2B5EF4-FFF2-40B4-BE49-F238E27FC236}">
                <a16:creationId xmlns:a16="http://schemas.microsoft.com/office/drawing/2014/main" id="{15D400B0-2F56-DC4C-8C59-E9F1C1B2960C}"/>
              </a:ext>
            </a:extLst>
          </p:cNvPr>
          <p:cNvSpPr txBox="1"/>
          <p:nvPr/>
        </p:nvSpPr>
        <p:spPr>
          <a:xfrm>
            <a:off x="6505732" y="6322972"/>
            <a:ext cx="521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bg1"/>
                </a:solidFill>
                <a:latin typeface="DobraSlab Book" panose="02000506040000020004" pitchFamily="50" charset="0"/>
              </a:rPr>
              <a:t>20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</a:rPr>
              <a:t>€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09E99A8D-1274-CB49-A08A-4D22DCF109CB}"/>
              </a:ext>
            </a:extLst>
          </p:cNvPr>
          <p:cNvSpPr txBox="1"/>
          <p:nvPr/>
        </p:nvSpPr>
        <p:spPr>
          <a:xfrm>
            <a:off x="1649348" y="1893701"/>
            <a:ext cx="94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18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FA26933F-4E95-1D41-996B-6B8B629B36FD}"/>
              </a:ext>
            </a:extLst>
          </p:cNvPr>
          <p:cNvSpPr txBox="1"/>
          <p:nvPr/>
        </p:nvSpPr>
        <p:spPr>
          <a:xfrm>
            <a:off x="3774811" y="1897161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22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0" name="TextBox 45">
            <a:extLst>
              <a:ext uri="{FF2B5EF4-FFF2-40B4-BE49-F238E27FC236}">
                <a16:creationId xmlns:a16="http://schemas.microsoft.com/office/drawing/2014/main" id="{56D437C6-28E4-214A-A447-D5DB7F1D24CD}"/>
              </a:ext>
            </a:extLst>
          </p:cNvPr>
          <p:cNvSpPr txBox="1"/>
          <p:nvPr/>
        </p:nvSpPr>
        <p:spPr>
          <a:xfrm>
            <a:off x="5945776" y="1873088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27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1" name="TextBox 46">
            <a:extLst>
              <a:ext uri="{FF2B5EF4-FFF2-40B4-BE49-F238E27FC236}">
                <a16:creationId xmlns:a16="http://schemas.microsoft.com/office/drawing/2014/main" id="{CCA2CA0E-F40E-4E49-9C2D-8BA896B26575}"/>
              </a:ext>
            </a:extLst>
          </p:cNvPr>
          <p:cNvSpPr txBox="1"/>
          <p:nvPr/>
        </p:nvSpPr>
        <p:spPr>
          <a:xfrm>
            <a:off x="1633298" y="4098777"/>
            <a:ext cx="972000" cy="11387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38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2" name="TextBox 47">
            <a:extLst>
              <a:ext uri="{FF2B5EF4-FFF2-40B4-BE49-F238E27FC236}">
                <a16:creationId xmlns:a16="http://schemas.microsoft.com/office/drawing/2014/main" id="{4D0DF7BF-0E61-9E4A-8537-6F7C4421B8A4}"/>
              </a:ext>
            </a:extLst>
          </p:cNvPr>
          <p:cNvSpPr txBox="1"/>
          <p:nvPr/>
        </p:nvSpPr>
        <p:spPr>
          <a:xfrm>
            <a:off x="3803332" y="4073909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48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3" name="TextBox 48">
            <a:extLst>
              <a:ext uri="{FF2B5EF4-FFF2-40B4-BE49-F238E27FC236}">
                <a16:creationId xmlns:a16="http://schemas.microsoft.com/office/drawing/2014/main" id="{7D045A99-BB62-E34D-9EC9-F0A3DF0F3223}"/>
              </a:ext>
            </a:extLst>
          </p:cNvPr>
          <p:cNvSpPr txBox="1"/>
          <p:nvPr/>
        </p:nvSpPr>
        <p:spPr>
          <a:xfrm>
            <a:off x="5945776" y="4038750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50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5" name="TextBox 50">
            <a:extLst>
              <a:ext uri="{FF2B5EF4-FFF2-40B4-BE49-F238E27FC236}">
                <a16:creationId xmlns:a16="http://schemas.microsoft.com/office/drawing/2014/main" id="{BA6DB975-3B26-9144-A8F3-68A61C1F6D43}"/>
              </a:ext>
            </a:extLst>
          </p:cNvPr>
          <p:cNvSpPr txBox="1"/>
          <p:nvPr/>
        </p:nvSpPr>
        <p:spPr>
          <a:xfrm>
            <a:off x="3397250" y="6840197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24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76" name="Rectangle 53">
            <a:extLst>
              <a:ext uri="{FF2B5EF4-FFF2-40B4-BE49-F238E27FC236}">
                <a16:creationId xmlns:a16="http://schemas.microsoft.com/office/drawing/2014/main" id="{3505AC7D-BD7C-E24B-BD47-E473E139C161}"/>
              </a:ext>
            </a:extLst>
          </p:cNvPr>
          <p:cNvSpPr/>
          <p:nvPr/>
        </p:nvSpPr>
        <p:spPr>
          <a:xfrm>
            <a:off x="3822887" y="10375900"/>
            <a:ext cx="342754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700" dirty="0">
                <a:solidFill>
                  <a:prstClr val="black">
                    <a:lumMod val="65000"/>
                    <a:lumOff val="35000"/>
                  </a:prstClr>
                </a:solidFill>
                <a:latin typeface="DobraSlab Book" panose="02000506040000020004" pitchFamily="50" charset="0"/>
              </a:rPr>
              <a:t>OS PREÇOS INCLUEM  I.V.A. À TAXA EM VIGOR | PRICES INCLUDE VAT AT LEGAL RATE</a:t>
            </a:r>
          </a:p>
        </p:txBody>
      </p:sp>
      <p:sp>
        <p:nvSpPr>
          <p:cNvPr id="77" name="Caixa de Texto 9">
            <a:extLst>
              <a:ext uri="{FF2B5EF4-FFF2-40B4-BE49-F238E27FC236}">
                <a16:creationId xmlns:a16="http://schemas.microsoft.com/office/drawing/2014/main" id="{C531C8D2-CAFC-8245-94EC-421B0B8FEB12}"/>
              </a:ext>
            </a:extLst>
          </p:cNvPr>
          <p:cNvSpPr txBox="1"/>
          <p:nvPr/>
        </p:nvSpPr>
        <p:spPr>
          <a:xfrm>
            <a:off x="501650" y="2341313"/>
            <a:ext cx="2083435" cy="1405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CLÁSSICO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CLASSIC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EXTRA DRY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Á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LEM ROSÉ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SOTTO VOCE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COLHEITA 2015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Caixa de Texto 9">
            <a:extLst>
              <a:ext uri="{FF2B5EF4-FFF2-40B4-BE49-F238E27FC236}">
                <a16:creationId xmlns:a16="http://schemas.microsoft.com/office/drawing/2014/main" id="{94F75501-6F81-4E42-90C0-97AAE2358E53}"/>
              </a:ext>
            </a:extLst>
          </p:cNvPr>
          <p:cNvSpPr txBox="1"/>
          <p:nvPr/>
        </p:nvSpPr>
        <p:spPr>
          <a:xfrm>
            <a:off x="2789250" y="2311875"/>
            <a:ext cx="2083435" cy="132906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DOURO </a:t>
            </a:r>
          </a:p>
          <a:p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DOURO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S.LUIZ KOPKE RESERVA 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BRANCO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DOC TINTO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WHITE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 LBV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20Y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Caixa de Texto 9">
            <a:extLst>
              <a:ext uri="{FF2B5EF4-FFF2-40B4-BE49-F238E27FC236}">
                <a16:creationId xmlns:a16="http://schemas.microsoft.com/office/drawing/2014/main" id="{EA4663F4-5EE3-ED4F-8CA9-D1D46CCF57D1}"/>
              </a:ext>
            </a:extLst>
          </p:cNvPr>
          <p:cNvSpPr txBox="1"/>
          <p:nvPr/>
        </p:nvSpPr>
        <p:spPr>
          <a:xfrm>
            <a:off x="4927914" y="2298700"/>
            <a:ext cx="2083435" cy="126319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TRADIÇÃO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TRADITION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WHITE</a:t>
            </a:r>
          </a:p>
          <a:p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RUBY RESERVA</a:t>
            </a:r>
            <a:endParaRPr lang="pt-PT" sz="10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LBV 2019</a:t>
            </a: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20Y OLD TAWNY</a:t>
            </a: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COLHEITA 2003 TAWNY</a:t>
            </a:r>
          </a:p>
        </p:txBody>
      </p:sp>
      <p:sp>
        <p:nvSpPr>
          <p:cNvPr id="80" name="Caixa de Texto 9">
            <a:extLst>
              <a:ext uri="{FF2B5EF4-FFF2-40B4-BE49-F238E27FC236}">
                <a16:creationId xmlns:a16="http://schemas.microsoft.com/office/drawing/2014/main" id="{84CCA936-4015-064A-BD3D-9AEC9ECBA4FC}"/>
              </a:ext>
            </a:extLst>
          </p:cNvPr>
          <p:cNvSpPr txBox="1"/>
          <p:nvPr/>
        </p:nvSpPr>
        <p:spPr>
          <a:xfrm>
            <a:off x="617798" y="4417043"/>
            <a:ext cx="2083435" cy="13539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SUBLIME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SUBLIME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DRY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LBV</a:t>
            </a: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10Y OLD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COLHEITA 2010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30Y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Caixa de Texto 9">
            <a:extLst>
              <a:ext uri="{FF2B5EF4-FFF2-40B4-BE49-F238E27FC236}">
                <a16:creationId xmlns:a16="http://schemas.microsoft.com/office/drawing/2014/main" id="{1B1F6E4B-7812-1F4B-AE03-F910211960FB}"/>
              </a:ext>
            </a:extLst>
          </p:cNvPr>
          <p:cNvSpPr txBox="1"/>
          <p:nvPr/>
        </p:nvSpPr>
        <p:spPr>
          <a:xfrm>
            <a:off x="2724601" y="4453276"/>
            <a:ext cx="2188646" cy="145944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EXCELÊNCIA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EXCELLENCE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</a:t>
            </a: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LBV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QTA ARNOZELO VINTAGE 2021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	 KOPKE COLHEITA 2004 WHITE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3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COLHEITA 1978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CaixaDeTexto 28">
            <a:extLst>
              <a:ext uri="{FF2B5EF4-FFF2-40B4-BE49-F238E27FC236}">
                <a16:creationId xmlns:a16="http://schemas.microsoft.com/office/drawing/2014/main" id="{9AEF79B7-26AC-D94D-97E0-5C0109903D96}"/>
              </a:ext>
            </a:extLst>
          </p:cNvPr>
          <p:cNvSpPr txBox="1"/>
          <p:nvPr/>
        </p:nvSpPr>
        <p:spPr>
          <a:xfrm>
            <a:off x="494996" y="471971"/>
            <a:ext cx="325045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2800" dirty="0">
                <a:solidFill>
                  <a:srgbClr val="A50021"/>
                </a:solidFill>
                <a:latin typeface="DobraSlab Medium" panose="02000506040000020004" pitchFamily="2" charset="77"/>
              </a:rPr>
              <a:t>PACKS DE PROVA</a:t>
            </a:r>
          </a:p>
          <a:p>
            <a:r>
              <a:rPr lang="pt-PT" sz="2000" dirty="0">
                <a:solidFill>
                  <a:srgbClr val="A50021"/>
                </a:solidFill>
                <a:latin typeface="DobraSlab Book" panose="02000506040000020004" pitchFamily="2" charset="77"/>
              </a:rPr>
              <a:t>WINE FLIGHTS </a:t>
            </a:r>
          </a:p>
        </p:txBody>
      </p:sp>
      <p:sp>
        <p:nvSpPr>
          <p:cNvPr id="2" name="Caixa de Texto 9">
            <a:extLst>
              <a:ext uri="{FF2B5EF4-FFF2-40B4-BE49-F238E27FC236}">
                <a16:creationId xmlns:a16="http://schemas.microsoft.com/office/drawing/2014/main" id="{78220DE0-CDF6-70A7-AEA0-0803DCB26C95}"/>
              </a:ext>
            </a:extLst>
          </p:cNvPr>
          <p:cNvSpPr txBox="1"/>
          <p:nvPr/>
        </p:nvSpPr>
        <p:spPr>
          <a:xfrm>
            <a:off x="353596" y="6750448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SELEÇÃO DE</a:t>
            </a:r>
            <a:r>
              <a:rPr lang="pt-PT" sz="1400" b="1" i="0" baseline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QUEIJOS</a:t>
            </a: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P0RTUGUESES </a:t>
            </a: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PORTUGUESE CHEESE TASTING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 de Texto 9">
            <a:extLst>
              <a:ext uri="{FF2B5EF4-FFF2-40B4-BE49-F238E27FC236}">
                <a16:creationId xmlns:a16="http://schemas.microsoft.com/office/drawing/2014/main" id="{C442F5C4-C4E7-9DE8-3A97-A92AB59AF9EA}"/>
              </a:ext>
            </a:extLst>
          </p:cNvPr>
          <p:cNvSpPr txBox="1"/>
          <p:nvPr/>
        </p:nvSpPr>
        <p:spPr>
          <a:xfrm>
            <a:off x="4132436" y="6747961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AZEITONAS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OLIVES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 de Texto 9">
            <a:extLst>
              <a:ext uri="{FF2B5EF4-FFF2-40B4-BE49-F238E27FC236}">
                <a16:creationId xmlns:a16="http://schemas.microsoft.com/office/drawing/2014/main" id="{70CC6183-12A8-6C90-361B-D962BA4269B8}"/>
              </a:ext>
            </a:extLst>
          </p:cNvPr>
          <p:cNvSpPr txBox="1"/>
          <p:nvPr/>
        </p:nvSpPr>
        <p:spPr>
          <a:xfrm>
            <a:off x="349284" y="7389649"/>
            <a:ext cx="1943907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FRUTOS SECOS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DRIED FRUITS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 de Texto 9">
            <a:extLst>
              <a:ext uri="{FF2B5EF4-FFF2-40B4-BE49-F238E27FC236}">
                <a16:creationId xmlns:a16="http://schemas.microsoft.com/office/drawing/2014/main" id="{C16418DE-D929-477D-AE8A-38A51BEC40C8}"/>
              </a:ext>
            </a:extLst>
          </p:cNvPr>
          <p:cNvSpPr txBox="1"/>
          <p:nvPr/>
        </p:nvSpPr>
        <p:spPr>
          <a:xfrm>
            <a:off x="4132436" y="7354686"/>
            <a:ext cx="1943907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BATATAS FRITAS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CHIPS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 de Texto 9">
            <a:extLst>
              <a:ext uri="{FF2B5EF4-FFF2-40B4-BE49-F238E27FC236}">
                <a16:creationId xmlns:a16="http://schemas.microsoft.com/office/drawing/2014/main" id="{33687596-E23B-3F67-91F4-8739C86CEB24}"/>
              </a:ext>
            </a:extLst>
          </p:cNvPr>
          <p:cNvSpPr txBox="1"/>
          <p:nvPr/>
        </p:nvSpPr>
        <p:spPr>
          <a:xfrm>
            <a:off x="4132654" y="7933664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PROVA DE AZEITE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OLIVE OIL TASTING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 de Texto 9">
            <a:extLst>
              <a:ext uri="{FF2B5EF4-FFF2-40B4-BE49-F238E27FC236}">
                <a16:creationId xmlns:a16="http://schemas.microsoft.com/office/drawing/2014/main" id="{DA5F9B7C-1C90-D3D2-791A-6C69D23910CC}"/>
              </a:ext>
            </a:extLst>
          </p:cNvPr>
          <p:cNvSpPr txBox="1"/>
          <p:nvPr/>
        </p:nvSpPr>
        <p:spPr>
          <a:xfrm>
            <a:off x="349284" y="7941693"/>
            <a:ext cx="3253692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AGUARDENTE VELHA KOPKE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PORTUGUESE OLD BRANDY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ixa de Texto 9">
            <a:extLst>
              <a:ext uri="{FF2B5EF4-FFF2-40B4-BE49-F238E27FC236}">
                <a16:creationId xmlns:a16="http://schemas.microsoft.com/office/drawing/2014/main" id="{95C155EB-58E2-2EC0-7E8F-D7B3F8FBE509}"/>
              </a:ext>
            </a:extLst>
          </p:cNvPr>
          <p:cNvSpPr txBox="1"/>
          <p:nvPr/>
        </p:nvSpPr>
        <p:spPr>
          <a:xfrm>
            <a:off x="4134847" y="9057880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SARDINHAS EM TOMATE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SARDINES IN TOMATO SAUCE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ixa de Texto 9">
            <a:extLst>
              <a:ext uri="{FF2B5EF4-FFF2-40B4-BE49-F238E27FC236}">
                <a16:creationId xmlns:a16="http://schemas.microsoft.com/office/drawing/2014/main" id="{62BFFE36-3C88-F19E-6646-38340808E6D4}"/>
              </a:ext>
            </a:extLst>
          </p:cNvPr>
          <p:cNvSpPr txBox="1"/>
          <p:nvPr/>
        </p:nvSpPr>
        <p:spPr>
          <a:xfrm>
            <a:off x="350620" y="9113300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FILETES DE CAVALA EM AZEITE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MACKEREL FILLETS IN OLIVE OIL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aixa de Texto 9">
            <a:extLst>
              <a:ext uri="{FF2B5EF4-FFF2-40B4-BE49-F238E27FC236}">
                <a16:creationId xmlns:a16="http://schemas.microsoft.com/office/drawing/2014/main" id="{5E3B9405-9F9B-0FFB-7070-83A425BDC7C3}"/>
              </a:ext>
            </a:extLst>
          </p:cNvPr>
          <p:cNvSpPr txBox="1"/>
          <p:nvPr/>
        </p:nvSpPr>
        <p:spPr>
          <a:xfrm>
            <a:off x="4132436" y="8522396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FILETES DE ATUM EM AZEITE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TUNA FILLETS IN OLIVE OIL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aixa de Texto 9">
            <a:extLst>
              <a:ext uri="{FF2B5EF4-FFF2-40B4-BE49-F238E27FC236}">
                <a16:creationId xmlns:a16="http://schemas.microsoft.com/office/drawing/2014/main" id="{4FE44220-887C-1AFC-C7FE-4325B0908938}"/>
              </a:ext>
            </a:extLst>
          </p:cNvPr>
          <p:cNvSpPr txBox="1"/>
          <p:nvPr/>
        </p:nvSpPr>
        <p:spPr>
          <a:xfrm>
            <a:off x="350620" y="8492433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PATÉ DE CAVALA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MACKEREL PATE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50">
            <a:extLst>
              <a:ext uri="{FF2B5EF4-FFF2-40B4-BE49-F238E27FC236}">
                <a16:creationId xmlns:a16="http://schemas.microsoft.com/office/drawing/2014/main" id="{0B98E2E2-1656-727A-8843-795762121C7E}"/>
              </a:ext>
            </a:extLst>
          </p:cNvPr>
          <p:cNvSpPr txBox="1"/>
          <p:nvPr/>
        </p:nvSpPr>
        <p:spPr>
          <a:xfrm>
            <a:off x="3497569" y="742957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29" name="TextBox 50">
            <a:extLst>
              <a:ext uri="{FF2B5EF4-FFF2-40B4-BE49-F238E27FC236}">
                <a16:creationId xmlns:a16="http://schemas.microsoft.com/office/drawing/2014/main" id="{570A77D1-3447-D609-4F38-6053B7904E48}"/>
              </a:ext>
            </a:extLst>
          </p:cNvPr>
          <p:cNvSpPr txBox="1"/>
          <p:nvPr/>
        </p:nvSpPr>
        <p:spPr>
          <a:xfrm>
            <a:off x="6711903" y="742957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0" name="TextBox 50">
            <a:extLst>
              <a:ext uri="{FF2B5EF4-FFF2-40B4-BE49-F238E27FC236}">
                <a16:creationId xmlns:a16="http://schemas.microsoft.com/office/drawing/2014/main" id="{BAB049CC-933C-49FD-97E2-E507F6BB5745}"/>
              </a:ext>
            </a:extLst>
          </p:cNvPr>
          <p:cNvSpPr txBox="1"/>
          <p:nvPr/>
        </p:nvSpPr>
        <p:spPr>
          <a:xfrm>
            <a:off x="3497568" y="7992814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8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1" name="TextBox 50">
            <a:extLst>
              <a:ext uri="{FF2B5EF4-FFF2-40B4-BE49-F238E27FC236}">
                <a16:creationId xmlns:a16="http://schemas.microsoft.com/office/drawing/2014/main" id="{6DD185B8-4059-8E8D-F507-27FC97C0148F}"/>
              </a:ext>
            </a:extLst>
          </p:cNvPr>
          <p:cNvSpPr txBox="1"/>
          <p:nvPr/>
        </p:nvSpPr>
        <p:spPr>
          <a:xfrm>
            <a:off x="3397250" y="914096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7,5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3" name="TextBox 50">
            <a:extLst>
              <a:ext uri="{FF2B5EF4-FFF2-40B4-BE49-F238E27FC236}">
                <a16:creationId xmlns:a16="http://schemas.microsoft.com/office/drawing/2014/main" id="{DAFBB731-9557-254D-AF5E-0CABCC381110}"/>
              </a:ext>
            </a:extLst>
          </p:cNvPr>
          <p:cNvSpPr txBox="1"/>
          <p:nvPr/>
        </p:nvSpPr>
        <p:spPr>
          <a:xfrm>
            <a:off x="6712852" y="6822621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4" name="TextBox 50">
            <a:extLst>
              <a:ext uri="{FF2B5EF4-FFF2-40B4-BE49-F238E27FC236}">
                <a16:creationId xmlns:a16="http://schemas.microsoft.com/office/drawing/2014/main" id="{69D65F15-CF52-6F51-48E3-0AEA34D43F9E}"/>
              </a:ext>
            </a:extLst>
          </p:cNvPr>
          <p:cNvSpPr txBox="1"/>
          <p:nvPr/>
        </p:nvSpPr>
        <p:spPr>
          <a:xfrm>
            <a:off x="6659558" y="8041213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Medium" panose="02000606040000020004" pitchFamily="50" charset="0"/>
              </a:rPr>
              <a:t>4€</a:t>
            </a:r>
          </a:p>
        </p:txBody>
      </p:sp>
      <p:sp>
        <p:nvSpPr>
          <p:cNvPr id="35" name="TextBox 50">
            <a:extLst>
              <a:ext uri="{FF2B5EF4-FFF2-40B4-BE49-F238E27FC236}">
                <a16:creationId xmlns:a16="http://schemas.microsoft.com/office/drawing/2014/main" id="{AFB73438-9578-0C23-AB06-2ED5ADFD4A63}"/>
              </a:ext>
            </a:extLst>
          </p:cNvPr>
          <p:cNvSpPr txBox="1"/>
          <p:nvPr/>
        </p:nvSpPr>
        <p:spPr>
          <a:xfrm>
            <a:off x="6551623" y="9152629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8,5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6" name="TextBox 50">
            <a:extLst>
              <a:ext uri="{FF2B5EF4-FFF2-40B4-BE49-F238E27FC236}">
                <a16:creationId xmlns:a16="http://schemas.microsoft.com/office/drawing/2014/main" id="{81D6DC19-315F-2605-BB99-B73CB42D71A9}"/>
              </a:ext>
            </a:extLst>
          </p:cNvPr>
          <p:cNvSpPr txBox="1"/>
          <p:nvPr/>
        </p:nvSpPr>
        <p:spPr>
          <a:xfrm>
            <a:off x="6694278" y="8518471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Medium" panose="02000606040000020004" pitchFamily="50" charset="0"/>
              </a:rPr>
              <a:t>9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37" name="TextBox 50">
            <a:extLst>
              <a:ext uri="{FF2B5EF4-FFF2-40B4-BE49-F238E27FC236}">
                <a16:creationId xmlns:a16="http://schemas.microsoft.com/office/drawing/2014/main" id="{53C1A921-B535-A5AD-7E4C-8E58DA49FC2A}"/>
              </a:ext>
            </a:extLst>
          </p:cNvPr>
          <p:cNvSpPr txBox="1"/>
          <p:nvPr/>
        </p:nvSpPr>
        <p:spPr>
          <a:xfrm>
            <a:off x="3497568" y="8563409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7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40" name="Caixa de Texto 9">
            <a:extLst>
              <a:ext uri="{FF2B5EF4-FFF2-40B4-BE49-F238E27FC236}">
                <a16:creationId xmlns:a16="http://schemas.microsoft.com/office/drawing/2014/main" id="{A38E7048-D966-FFC3-CCCA-27F33ED270D1}"/>
              </a:ext>
            </a:extLst>
          </p:cNvPr>
          <p:cNvSpPr txBox="1"/>
          <p:nvPr/>
        </p:nvSpPr>
        <p:spPr>
          <a:xfrm>
            <a:off x="451203" y="705469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 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43" name="Caixa de Texto 9">
            <a:extLst>
              <a:ext uri="{FF2B5EF4-FFF2-40B4-BE49-F238E27FC236}">
                <a16:creationId xmlns:a16="http://schemas.microsoft.com/office/drawing/2014/main" id="{30270A3D-0C6D-0C40-33E2-7AEAFC3E6EE1}"/>
              </a:ext>
            </a:extLst>
          </p:cNvPr>
          <p:cNvSpPr txBox="1"/>
          <p:nvPr/>
        </p:nvSpPr>
        <p:spPr>
          <a:xfrm>
            <a:off x="475667" y="7656371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</a:t>
            </a: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pt-PT" sz="14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_ _ _ _ _ _ _ _ _ _ _ _ _ _ _ _ _ _ _ _ _ _ _ _ _ _ _ _ _ __ _ _ _ _ _ _ _ 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44" name="Caixa de Texto 9">
            <a:extLst>
              <a:ext uri="{FF2B5EF4-FFF2-40B4-BE49-F238E27FC236}">
                <a16:creationId xmlns:a16="http://schemas.microsoft.com/office/drawing/2014/main" id="{21B3F680-AEA0-942F-6391-A427DE1573C7}"/>
              </a:ext>
            </a:extLst>
          </p:cNvPr>
          <p:cNvSpPr txBox="1"/>
          <p:nvPr/>
        </p:nvSpPr>
        <p:spPr>
          <a:xfrm>
            <a:off x="460887" y="8183126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45" name="Caixa de Texto 9">
            <a:extLst>
              <a:ext uri="{FF2B5EF4-FFF2-40B4-BE49-F238E27FC236}">
                <a16:creationId xmlns:a16="http://schemas.microsoft.com/office/drawing/2014/main" id="{E13C9003-56F9-F1B4-2F65-2FB27C9BBEC4}"/>
              </a:ext>
            </a:extLst>
          </p:cNvPr>
          <p:cNvSpPr txBox="1"/>
          <p:nvPr/>
        </p:nvSpPr>
        <p:spPr>
          <a:xfrm>
            <a:off x="460887" y="880796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46" name="Caixa de Texto 9">
            <a:extLst>
              <a:ext uri="{FF2B5EF4-FFF2-40B4-BE49-F238E27FC236}">
                <a16:creationId xmlns:a16="http://schemas.microsoft.com/office/drawing/2014/main" id="{7B216E06-A4CA-290F-6682-7CA51E2315E6}"/>
              </a:ext>
            </a:extLst>
          </p:cNvPr>
          <p:cNvSpPr txBox="1"/>
          <p:nvPr/>
        </p:nvSpPr>
        <p:spPr>
          <a:xfrm>
            <a:off x="409036" y="944569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pic>
        <p:nvPicPr>
          <p:cNvPr id="3" name="Imagem 2" descr="Uma imagem com símbolo, logótipo, Gráficos, Tipo de letra&#10;&#10;Descrição gerada automaticamente">
            <a:extLst>
              <a:ext uri="{FF2B5EF4-FFF2-40B4-BE49-F238E27FC236}">
                <a16:creationId xmlns:a16="http://schemas.microsoft.com/office/drawing/2014/main" id="{EED31B7A-DF2D-9EA3-1F7A-1D54EC988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127" y="165100"/>
            <a:ext cx="1591506" cy="152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9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173FFF02-1007-B642-AD8B-F6DFCBAD72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30504" b="5121"/>
          <a:stretch/>
        </p:blipFill>
        <p:spPr>
          <a:xfrm>
            <a:off x="0" y="0"/>
            <a:ext cx="7556500" cy="10671464"/>
          </a:xfrm>
          <a:prstGeom prst="rect">
            <a:avLst/>
          </a:prstGeom>
        </p:spPr>
      </p:pic>
      <p:sp>
        <p:nvSpPr>
          <p:cNvPr id="17" name="CaixaDeTexto 28">
            <a:extLst>
              <a:ext uri="{FF2B5EF4-FFF2-40B4-BE49-F238E27FC236}">
                <a16:creationId xmlns:a16="http://schemas.microsoft.com/office/drawing/2014/main" id="{750BD088-9308-CB46-8734-0A256F89C58B}"/>
              </a:ext>
            </a:extLst>
          </p:cNvPr>
          <p:cNvSpPr txBox="1"/>
          <p:nvPr/>
        </p:nvSpPr>
        <p:spPr>
          <a:xfrm>
            <a:off x="425450" y="241300"/>
            <a:ext cx="318771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2800" dirty="0">
                <a:solidFill>
                  <a:srgbClr val="A50021"/>
                </a:solidFill>
                <a:latin typeface="DobraSlab Medium" panose="02000506040000020004" pitchFamily="2" charset="77"/>
              </a:rPr>
              <a:t>VINHO A COPO</a:t>
            </a:r>
          </a:p>
          <a:p>
            <a:r>
              <a:rPr lang="pt-PT" sz="2000" dirty="0">
                <a:solidFill>
                  <a:srgbClr val="A50021"/>
                </a:solidFill>
                <a:latin typeface="DobraSlab Book" panose="02000506040000020004" pitchFamily="2" charset="77"/>
              </a:rPr>
              <a:t>WINE BY THE GLASS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FF1EF02-361F-4EDC-BEAE-4AACAAEE962D}"/>
              </a:ext>
            </a:extLst>
          </p:cNvPr>
          <p:cNvSpPr/>
          <p:nvPr/>
        </p:nvSpPr>
        <p:spPr>
          <a:xfrm>
            <a:off x="3822887" y="10375900"/>
            <a:ext cx="342754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700" dirty="0">
                <a:solidFill>
                  <a:prstClr val="black">
                    <a:lumMod val="65000"/>
                    <a:lumOff val="35000"/>
                  </a:prstClr>
                </a:solidFill>
                <a:latin typeface="DobraSlab Book" panose="02000506040000020004" pitchFamily="50" charset="0"/>
              </a:rPr>
              <a:t>OS PREÇOS INCLUEM  I.V.A. À TAXA EM VIGOR | PRICES INCLUDE VAT AT LEGAL RATE</a:t>
            </a:r>
          </a:p>
        </p:txBody>
      </p:sp>
      <p:sp>
        <p:nvSpPr>
          <p:cNvPr id="35" name="Retângulo 31">
            <a:extLst>
              <a:ext uri="{FF2B5EF4-FFF2-40B4-BE49-F238E27FC236}">
                <a16:creationId xmlns:a16="http://schemas.microsoft.com/office/drawing/2014/main" id="{A0567278-9E69-445E-846A-AD1BD93B83C3}"/>
              </a:ext>
            </a:extLst>
          </p:cNvPr>
          <p:cNvSpPr/>
          <p:nvPr/>
        </p:nvSpPr>
        <p:spPr>
          <a:xfrm>
            <a:off x="514335" y="1308100"/>
            <a:ext cx="995099" cy="1571617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WHITE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42" name="Retângulo 57">
            <a:extLst>
              <a:ext uri="{FF2B5EF4-FFF2-40B4-BE49-F238E27FC236}">
                <a16:creationId xmlns:a16="http://schemas.microsoft.com/office/drawing/2014/main" id="{8764534A-08EB-4D82-831E-A7E4A158B5CA}"/>
              </a:ext>
            </a:extLst>
          </p:cNvPr>
          <p:cNvSpPr/>
          <p:nvPr/>
        </p:nvSpPr>
        <p:spPr>
          <a:xfrm>
            <a:off x="514335" y="3060700"/>
            <a:ext cx="995099" cy="1752652"/>
          </a:xfrm>
          <a:prstGeom prst="rect">
            <a:avLst/>
          </a:prstGeom>
          <a:solidFill>
            <a:srgbClr val="9927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RUBY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56" name="Retângulo 73">
            <a:extLst>
              <a:ext uri="{FF2B5EF4-FFF2-40B4-BE49-F238E27FC236}">
                <a16:creationId xmlns:a16="http://schemas.microsoft.com/office/drawing/2014/main" id="{785E100B-7BE5-4F64-A16D-2586A655D515}"/>
              </a:ext>
            </a:extLst>
          </p:cNvPr>
          <p:cNvSpPr/>
          <p:nvPr/>
        </p:nvSpPr>
        <p:spPr>
          <a:xfrm>
            <a:off x="514335" y="4994336"/>
            <a:ext cx="995099" cy="3562006"/>
          </a:xfrm>
          <a:prstGeom prst="rect">
            <a:avLst/>
          </a:prstGeom>
          <a:solidFill>
            <a:srgbClr val="8D7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TAWNY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59" name="Retângulo 83">
            <a:extLst>
              <a:ext uri="{FF2B5EF4-FFF2-40B4-BE49-F238E27FC236}">
                <a16:creationId xmlns:a16="http://schemas.microsoft.com/office/drawing/2014/main" id="{9C44FFAD-BD0A-49BA-90A2-DA8C8803C738}"/>
              </a:ext>
            </a:extLst>
          </p:cNvPr>
          <p:cNvSpPr/>
          <p:nvPr/>
        </p:nvSpPr>
        <p:spPr>
          <a:xfrm>
            <a:off x="514332" y="8699500"/>
            <a:ext cx="995099" cy="1066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STILL WINES</a:t>
            </a:r>
          </a:p>
        </p:txBody>
      </p:sp>
      <p:sp>
        <p:nvSpPr>
          <p:cNvPr id="62" name="Retângulo 83">
            <a:extLst>
              <a:ext uri="{FF2B5EF4-FFF2-40B4-BE49-F238E27FC236}">
                <a16:creationId xmlns:a16="http://schemas.microsoft.com/office/drawing/2014/main" id="{8DF831A8-D6AD-4FD1-9830-C8BD04C4C3E4}"/>
              </a:ext>
            </a:extLst>
          </p:cNvPr>
          <p:cNvSpPr/>
          <p:nvPr/>
        </p:nvSpPr>
        <p:spPr>
          <a:xfrm>
            <a:off x="514333" y="9909458"/>
            <a:ext cx="995099" cy="466442"/>
          </a:xfrm>
          <a:prstGeom prst="rect">
            <a:avLst/>
          </a:prstGeom>
          <a:solidFill>
            <a:srgbClr val="FC9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 MIX</a:t>
            </a:r>
          </a:p>
        </p:txBody>
      </p:sp>
      <p:graphicFrame>
        <p:nvGraphicFramePr>
          <p:cNvPr id="64" name="Table 5">
            <a:extLst>
              <a:ext uri="{FF2B5EF4-FFF2-40B4-BE49-F238E27FC236}">
                <a16:creationId xmlns:a16="http://schemas.microsoft.com/office/drawing/2014/main" id="{B954A630-7FB7-4E01-BB4F-4E2D18AC3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167817"/>
              </p:ext>
            </p:extLst>
          </p:nvPr>
        </p:nvGraphicFramePr>
        <p:xfrm>
          <a:off x="1790699" y="9923014"/>
          <a:ext cx="5041389" cy="45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PORTO TÓNICO  | PORT &amp; TONIC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TÓNICO ROSÉ | PINK TONIC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  <a:latin typeface="DobraSlab Light" panose="02000506040000020004" pitchFamily="50" charset="0"/>
                        </a:rPr>
                        <a:t>1</a:t>
                      </a: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0</a:t>
                      </a:r>
                      <a:r>
                        <a:rPr lang="pt-PT" sz="1000" u="none" strike="noStrike">
                          <a:effectLst/>
                          <a:latin typeface="DobraSlab Light" panose="02000506040000020004" pitchFamily="50" charset="0"/>
                        </a:rPr>
                        <a:t>,50 </a:t>
                      </a: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</a:tbl>
          </a:graphicData>
        </a:graphic>
      </p:graphicFrame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CEFA9E1D-3DF5-4C1E-81AA-E07EB15F2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57478"/>
              </p:ext>
            </p:extLst>
          </p:nvPr>
        </p:nvGraphicFramePr>
        <p:xfrm>
          <a:off x="1790699" y="1003300"/>
          <a:ext cx="5041389" cy="1948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60853">
                <a:tc>
                  <a:txBody>
                    <a:bodyPr/>
                    <a:lstStyle/>
                    <a:p>
                      <a:pPr algn="l" fontAlgn="t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700" b="1" u="none" strike="noStrike" dirty="0">
                          <a:effectLst/>
                          <a:latin typeface="DobraSlab Light" panose="02000506040000020004" pitchFamily="50" charset="0"/>
                        </a:rPr>
                        <a:t>A COPO</a:t>
                      </a:r>
                    </a:p>
                    <a:p>
                      <a:pPr algn="r" fontAlgn="ctr"/>
                      <a:r>
                        <a:rPr lang="pt-PT" sz="700" u="none" strike="noStrike" dirty="0">
                          <a:effectLst/>
                          <a:latin typeface="DobraSlab Light" panose="02000506040000020004" pitchFamily="50" charset="0"/>
                        </a:rPr>
                        <a:t>BY THE GLASS</a:t>
                      </a:r>
                      <a:endParaRPr lang="pt-PT" sz="7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700" b="1" u="none" strike="noStrike" dirty="0">
                          <a:effectLst/>
                          <a:latin typeface="DobraSlab Light" panose="02000506040000020004" pitchFamily="50" charset="0"/>
                        </a:rPr>
                        <a:t>A GARRAFA*</a:t>
                      </a:r>
                      <a:endParaRPr lang="pt-PT" sz="700" b="1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  <a:p>
                      <a:pPr algn="r" fontAlgn="ctr"/>
                      <a:r>
                        <a:rPr lang="pt-PT" sz="700" u="none" strike="noStrike" dirty="0">
                          <a:effectLst/>
                          <a:latin typeface="DobraSlab Light" panose="02000506040000020004" pitchFamily="50" charset="0"/>
                        </a:rPr>
                        <a:t>75CL BOTTLE*</a:t>
                      </a:r>
                      <a:endParaRPr lang="pt-PT" sz="7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690450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BURMESTER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EXTRA</a:t>
                      </a: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DRY WHITE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14,00 €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KOPKE DRY WHITE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3,10 €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16,00 €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WHITE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2,80 €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LÁGRIMA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3,10 €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 15,50 €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202200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OPKE WHITE COLHEITA 2004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70,00 €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KOPKE 10Y OLD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709189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KOPKE 20Y OLD WHITE 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706393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KOPKE 40Y OLD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131,00 €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31469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6F7CDE07-94B8-4364-B104-4AF03A8A1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41149"/>
              </p:ext>
            </p:extLst>
          </p:nvPr>
        </p:nvGraphicFramePr>
        <p:xfrm>
          <a:off x="1777484" y="3060700"/>
          <a:ext cx="5041389" cy="1811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CÁLEM ROSÉ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17,00 €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063169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RUBY 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2,80 €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RUBY RESERVA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3,80 €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17,90 €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KOPKE RUBY RESERVA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4,00 €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SOTTO VOCE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3,90 €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53806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BARROS LBV 2019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21,50 €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48878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LBV 2019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22,00 €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311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QTA ARNOZELO VINTAGE 2021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18,00 €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66,00 €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256399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D71CEF0-5C1B-4590-815E-545D2E5B6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29001"/>
              </p:ext>
            </p:extLst>
          </p:nvPr>
        </p:nvGraphicFramePr>
        <p:xfrm>
          <a:off x="1783836" y="4965700"/>
          <a:ext cx="5035038" cy="3623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5049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2,80 €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64794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RESERVA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3,80 €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17,90 €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95321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JOCKEY CLUB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3,90 €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6774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10Y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OLD TAWNY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  23,60 €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8582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10Y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 5,80 €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24,00 €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33677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CÁLEM 20Y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49,00 €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64050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30Y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13,50 €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114,00 €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32133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40Y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40991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50Y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27,00 €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266,00 €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29050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CÁLEM COLHEITA 2010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34,50 €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6487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2003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9,50 €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49990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1999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10,50 €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71,00 €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9818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COLHEITA 1978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18,00 €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131,00 €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062281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1966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271,00 €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14149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1957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45,00 </a:t>
                      </a:r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431,00 €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81905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1938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77,00 €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756,00 €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506449"/>
                  </a:ext>
                </a:extLst>
              </a:tr>
            </a:tbl>
          </a:graphicData>
        </a:graphic>
      </p:graphicFrame>
      <p:sp>
        <p:nvSpPr>
          <p:cNvPr id="25" name="TextBox 64">
            <a:extLst>
              <a:ext uri="{FF2B5EF4-FFF2-40B4-BE49-F238E27FC236}">
                <a16:creationId xmlns:a16="http://schemas.microsoft.com/office/drawing/2014/main" id="{6FEE4703-2776-F047-A763-1A25EE797BAA}"/>
              </a:ext>
            </a:extLst>
          </p:cNvPr>
          <p:cNvSpPr txBox="1"/>
          <p:nvPr/>
        </p:nvSpPr>
        <p:spPr>
          <a:xfrm>
            <a:off x="6789391" y="2515062"/>
            <a:ext cx="596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>
                <a:latin typeface="DobraSlab Light" panose="02000506040000020004" pitchFamily="50" charset="0"/>
              </a:rPr>
              <a:t>(37,5cl)</a:t>
            </a:r>
          </a:p>
        </p:txBody>
      </p:sp>
      <p:graphicFrame>
        <p:nvGraphicFramePr>
          <p:cNvPr id="19" name="Table 5">
            <a:extLst>
              <a:ext uri="{FF2B5EF4-FFF2-40B4-BE49-F238E27FC236}">
                <a16:creationId xmlns:a16="http://schemas.microsoft.com/office/drawing/2014/main" id="{20BB7415-7009-46AF-BD68-6B5631A69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5244"/>
              </p:ext>
            </p:extLst>
          </p:nvPr>
        </p:nvGraphicFramePr>
        <p:xfrm>
          <a:off x="1784861" y="8699500"/>
          <a:ext cx="5041389" cy="1176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TAVEDO ROSÉ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2,20 €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7104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S.LUIZ KOPKE BRANCO |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3,70 €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14,00 €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33652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S.LUIZ KOPKE RESERVA BRANCO |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4,70 €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18,00 €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BURMESTER TINTO | RED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3,50 €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12,50 €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CASA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BURMESTER TINTO | RED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5,00 €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172156"/>
                  </a:ext>
                </a:extLst>
              </a:tr>
            </a:tbl>
          </a:graphicData>
        </a:graphic>
      </p:graphicFrame>
      <p:sp>
        <p:nvSpPr>
          <p:cNvPr id="2" name="TextBox 64">
            <a:extLst>
              <a:ext uri="{FF2B5EF4-FFF2-40B4-BE49-F238E27FC236}">
                <a16:creationId xmlns:a16="http://schemas.microsoft.com/office/drawing/2014/main" id="{55BB129C-5728-E01B-292B-04FBB2138482}"/>
              </a:ext>
            </a:extLst>
          </p:cNvPr>
          <p:cNvSpPr txBox="1"/>
          <p:nvPr/>
        </p:nvSpPr>
        <p:spPr>
          <a:xfrm>
            <a:off x="6798496" y="2725987"/>
            <a:ext cx="596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>
                <a:latin typeface="DobraSlab Light" panose="02000506040000020004" pitchFamily="50" charset="0"/>
              </a:rPr>
              <a:t>(37,5cl)</a:t>
            </a:r>
          </a:p>
        </p:txBody>
      </p:sp>
      <p:pic>
        <p:nvPicPr>
          <p:cNvPr id="3" name="Imagem 2" descr="Uma imagem com símbolo, logótipo, Gráficos, Tipo de letra&#10;&#10;Descrição gerada automaticamente">
            <a:extLst>
              <a:ext uri="{FF2B5EF4-FFF2-40B4-BE49-F238E27FC236}">
                <a16:creationId xmlns:a16="http://schemas.microsoft.com/office/drawing/2014/main" id="{4A107B1B-4CD6-8720-2754-495CABD36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594" y="134194"/>
            <a:ext cx="924798" cy="88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7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6553</TotalTime>
  <Words>899</Words>
  <Application>Microsoft Office PowerPoint</Application>
  <PresentationFormat>Personalizados</PresentationFormat>
  <Paragraphs>234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DobraSlab Bold</vt:lpstr>
      <vt:lpstr>DobraSlab Book</vt:lpstr>
      <vt:lpstr>DobraSlab Light</vt:lpstr>
      <vt:lpstr>DobraSlab Medium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Cassilda Santos</dc:creator>
  <cp:lastModifiedBy>Mariana Lourenço</cp:lastModifiedBy>
  <cp:revision>256</cp:revision>
  <cp:lastPrinted>2025-02-05T12:50:17Z</cp:lastPrinted>
  <dcterms:created xsi:type="dcterms:W3CDTF">2018-02-19T16:39:20Z</dcterms:created>
  <dcterms:modified xsi:type="dcterms:W3CDTF">2025-04-12T09:26:10Z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2018-02-19T00:00:00Z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2018-02-19T00:00:00Z</vt:filetime>
  </property>
</Properties>
</file>